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3AAF-21B7-469D-B5D9-EE1847F38BE8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55AF4CA-0C94-4F92-86C4-EE84B29DC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031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3AAF-21B7-469D-B5D9-EE1847F38BE8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55AF4CA-0C94-4F92-86C4-EE84B29DC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351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3AAF-21B7-469D-B5D9-EE1847F38BE8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55AF4CA-0C94-4F92-86C4-EE84B29DCF4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3503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3AAF-21B7-469D-B5D9-EE1847F38BE8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55AF4CA-0C94-4F92-86C4-EE84B29DC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859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3AAF-21B7-469D-B5D9-EE1847F38BE8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55AF4CA-0C94-4F92-86C4-EE84B29DCF4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7929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3AAF-21B7-469D-B5D9-EE1847F38BE8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55AF4CA-0C94-4F92-86C4-EE84B29DC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520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3AAF-21B7-469D-B5D9-EE1847F38BE8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F4CA-0C94-4F92-86C4-EE84B29DC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738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3AAF-21B7-469D-B5D9-EE1847F38BE8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F4CA-0C94-4F92-86C4-EE84B29DC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302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3AAF-21B7-469D-B5D9-EE1847F38BE8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F4CA-0C94-4F92-86C4-EE84B29DC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679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3AAF-21B7-469D-B5D9-EE1847F38BE8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55AF4CA-0C94-4F92-86C4-EE84B29DC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312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3AAF-21B7-469D-B5D9-EE1847F38BE8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55AF4CA-0C94-4F92-86C4-EE84B29DC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656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3AAF-21B7-469D-B5D9-EE1847F38BE8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55AF4CA-0C94-4F92-86C4-EE84B29DC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896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3AAF-21B7-469D-B5D9-EE1847F38BE8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F4CA-0C94-4F92-86C4-EE84B29DC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366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3AAF-21B7-469D-B5D9-EE1847F38BE8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F4CA-0C94-4F92-86C4-EE84B29DC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720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3AAF-21B7-469D-B5D9-EE1847F38BE8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AF4CA-0C94-4F92-86C4-EE84B29DC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246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3AAF-21B7-469D-B5D9-EE1847F38BE8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55AF4CA-0C94-4F92-86C4-EE84B29DC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822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23AAF-21B7-469D-B5D9-EE1847F38BE8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55AF4CA-0C94-4F92-86C4-EE84B29DCF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116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307731"/>
            <a:ext cx="8915399" cy="2262781"/>
          </a:xfrm>
        </p:spPr>
        <p:txBody>
          <a:bodyPr/>
          <a:lstStyle/>
          <a:p>
            <a:r>
              <a:rPr lang="ru-RU" dirty="0" smtClean="0"/>
              <a:t>МБОУ г. Иркутска СОШ №2 им. М.С. Вишнякова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3660756"/>
            <a:ext cx="8915399" cy="112628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Профилактическая неделя «Будущее в моих руках»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90020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645" y="1776548"/>
            <a:ext cx="4920343" cy="36902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975" y="715352"/>
            <a:ext cx="4163544" cy="55513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715352"/>
            <a:ext cx="4080512" cy="555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51" y="0"/>
            <a:ext cx="6275089" cy="41670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257" y="2481943"/>
            <a:ext cx="5834743" cy="437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33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7246"/>
            <a:ext cx="3605349" cy="48071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123" y="203200"/>
            <a:ext cx="4275909" cy="57012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565" y="3230200"/>
            <a:ext cx="4523558" cy="339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6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</TotalTime>
  <Words>20</Words>
  <Application>Microsoft Office PowerPoint</Application>
  <PresentationFormat>Широкоэкранный</PresentationFormat>
  <Paragraphs>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Легкий дым</vt:lpstr>
      <vt:lpstr>МБОУ г. Иркутска СОШ №2 им. М.С. Вишнякова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г. Иркутска СОШ №2 им. М.С. Вишнякова</dc:title>
  <dc:creator>Teacher</dc:creator>
  <cp:lastModifiedBy>Teacher</cp:lastModifiedBy>
  <cp:revision>2</cp:revision>
  <dcterms:created xsi:type="dcterms:W3CDTF">2024-10-16T04:36:43Z</dcterms:created>
  <dcterms:modified xsi:type="dcterms:W3CDTF">2024-10-16T04:51:43Z</dcterms:modified>
</cp:coreProperties>
</file>