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3"/>
  </p:normalViewPr>
  <p:slideViewPr>
    <p:cSldViewPr snapToGrid="0">
      <p:cViewPr varScale="1">
        <p:scale>
          <a:sx n="86" d="100"/>
          <a:sy n="86" d="100"/>
        </p:scale>
        <p:origin x="10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428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61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4269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366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4378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472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41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26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011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529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3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09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50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4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46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D3176-29A0-1E45-A790-B385415EFA60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7A3E1E-0073-9E4D-8B2D-38D02311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92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3B445-8340-3879-EF46-75A721DFC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4361" y="281066"/>
            <a:ext cx="8915399" cy="2262781"/>
          </a:xfrm>
        </p:spPr>
        <p:txBody>
          <a:bodyPr/>
          <a:lstStyle/>
          <a:p>
            <a:r>
              <a:rPr lang="ru-RU" dirty="0"/>
              <a:t>МБОУ г. Иркутска СОШ №2 им. М. С. Вишнякова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84D4C0-E23C-59F7-0884-13E36BBD5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4517" y="2865858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Профилактическая Неделя «Высокая ответственность»</a:t>
            </a:r>
          </a:p>
        </p:txBody>
      </p:sp>
    </p:spTree>
    <p:extLst>
      <p:ext uri="{BB962C8B-B14F-4D97-AF65-F5344CB8AC3E}">
        <p14:creationId xmlns:p14="http://schemas.microsoft.com/office/powerpoint/2010/main" val="3081871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14F57-E1DC-79F9-FD87-990783A02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189" y="549159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Акция «Голубь мира»</a:t>
            </a:r>
          </a:p>
        </p:txBody>
      </p:sp>
      <p:pic>
        <p:nvPicPr>
          <p:cNvPr id="4" name="Рисунок 3" descr="Изображение выглядит как человек, одежда, Человеческое лицо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337B4BB6-E3F6-E2B6-6E1D-3F73533A2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2026"/>
            <a:ext cx="2861734" cy="3815645"/>
          </a:xfrm>
          <a:prstGeom prst="rect">
            <a:avLst/>
          </a:prstGeom>
        </p:spPr>
      </p:pic>
      <p:pic>
        <p:nvPicPr>
          <p:cNvPr id="6" name="Рисунок 5" descr="Изображение выглядит как одежда, человек, стена, рукописный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31D5262-743D-DD8D-592C-68ED5E10C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9" y="3621923"/>
            <a:ext cx="4216400" cy="3162300"/>
          </a:xfrm>
          <a:prstGeom prst="rect">
            <a:avLst/>
          </a:prstGeom>
        </p:spPr>
      </p:pic>
      <p:pic>
        <p:nvPicPr>
          <p:cNvPr id="8" name="Рисунок 7" descr="Изображение выглядит как одежда, доска, человек, грифельная доска&#10;&#10;Автоматически созданное описание">
            <a:extLst>
              <a:ext uri="{FF2B5EF4-FFF2-40B4-BE49-F238E27FC236}">
                <a16:creationId xmlns:a16="http://schemas.microsoft.com/office/drawing/2014/main" id="{C2B0554C-6296-FC2E-7369-DB17DD021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1334" y="1202503"/>
            <a:ext cx="4216401" cy="3162301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, картина, рисунок, Человеческое лицо&#10;&#10;Автоматически созданное описание">
            <a:extLst>
              <a:ext uri="{FF2B5EF4-FFF2-40B4-BE49-F238E27FC236}">
                <a16:creationId xmlns:a16="http://schemas.microsoft.com/office/drawing/2014/main" id="{9824B22E-BD9B-F94C-106C-3E3C67E72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389" y="3548146"/>
            <a:ext cx="2427058" cy="3236077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доска, рукописный текст, грифельная доска&#10;&#10;Автоматически созданное описание">
            <a:extLst>
              <a:ext uri="{FF2B5EF4-FFF2-40B4-BE49-F238E27FC236}">
                <a16:creationId xmlns:a16="http://schemas.microsoft.com/office/drawing/2014/main" id="{C07972F7-3326-3CF9-77DA-43F54DEF08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3447" y="3618748"/>
            <a:ext cx="4224866" cy="3168650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одежда, человек, женщин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DA39BC4-EE40-D031-4038-A2476D3733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7734" y="1234322"/>
            <a:ext cx="3168965" cy="237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99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EF9BB-3FA2-461C-E83C-DE7DD0D8F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164" y="239843"/>
            <a:ext cx="10917836" cy="154398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Также, акция «Голубь мира» была проведена для учеников начальной школы.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effectLst/>
                <a:latin typeface="Century Gothic" panose="020B0502020202020204" pitchFamily="34" charset="0"/>
              </a:rPr>
              <a:t>Акция поможет детям понять важность мира, дружбы и взаимопонимания. Голубь как символ мира учит детей ценить спокойствие и согласие. Через творчество и игры дети могут узнать о том, как важно избегать конфликтов и решать проблемы мирным путем.</a:t>
            </a:r>
            <a:br>
              <a:rPr lang="ru-RU" sz="2400" dirty="0">
                <a:effectLst/>
                <a:latin typeface="Century Gothic" panose="020B0502020202020204" pitchFamily="34" charset="0"/>
              </a:rPr>
            </a:br>
            <a:br>
              <a:rPr lang="ru-RU" sz="2400" dirty="0">
                <a:effectLst/>
                <a:latin typeface="Helvetica" pitchFamily="2" charset="0"/>
              </a:rPr>
            </a:br>
            <a:br>
              <a:rPr lang="ru-RU" sz="2400" dirty="0">
                <a:effectLst/>
                <a:latin typeface="Helvetica" pitchFamily="2" charset="0"/>
              </a:rPr>
            </a:br>
            <a:br>
              <a:rPr lang="ru-RU" sz="2400" dirty="0">
                <a:effectLst/>
                <a:latin typeface="Helvetica" pitchFamily="2" charset="0"/>
              </a:rPr>
            </a:br>
            <a:br>
              <a:rPr lang="ru-RU" sz="2400" dirty="0">
                <a:effectLst/>
                <a:latin typeface="Helvetica" pitchFamily="2" charset="0"/>
              </a:rPr>
            </a:br>
            <a:br>
              <a:rPr lang="ru-RU" sz="2400" dirty="0">
                <a:effectLst/>
                <a:latin typeface="Helvetica" pitchFamily="2" charset="0"/>
              </a:rPr>
            </a:br>
            <a:r>
              <a:rPr lang="ru-RU" sz="2400" dirty="0"/>
              <a:t> </a:t>
            </a:r>
          </a:p>
        </p:txBody>
      </p:sp>
      <p:pic>
        <p:nvPicPr>
          <p:cNvPr id="4" name="Рисунок 3" descr="Изображение выглядит как в помещении, мебель, классная комната, Образование&#10;&#10;Автоматически созданное описание">
            <a:extLst>
              <a:ext uri="{FF2B5EF4-FFF2-40B4-BE49-F238E27FC236}">
                <a16:creationId xmlns:a16="http://schemas.microsoft.com/office/drawing/2014/main" id="{B4085555-B21A-8F07-1607-B11E5D61D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43" y="2150774"/>
            <a:ext cx="4288020" cy="3216015"/>
          </a:xfrm>
          <a:prstGeom prst="rect">
            <a:avLst/>
          </a:prstGeom>
        </p:spPr>
      </p:pic>
      <p:pic>
        <p:nvPicPr>
          <p:cNvPr id="6" name="Рисунок 5" descr="Изображение выглядит как мебель, человек, в помещении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5099483C-8395-9A5D-DA45-113A86A76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934" y="4165461"/>
            <a:ext cx="3285066" cy="2463800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тена, одежд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C3863088-BAE0-ED91-BF4B-D853511BF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3983" y="2472128"/>
            <a:ext cx="3900311" cy="2925233"/>
          </a:xfrm>
          <a:prstGeom prst="rect">
            <a:avLst/>
          </a:prstGeom>
        </p:spPr>
      </p:pic>
      <p:pic>
        <p:nvPicPr>
          <p:cNvPr id="10" name="Рисунок 9" descr="Изображение выглядит как одежда, офисные принадлежности, в помещении, письменный стол&#10;&#10;Автоматически созданное описание">
            <a:extLst>
              <a:ext uri="{FF2B5EF4-FFF2-40B4-BE49-F238E27FC236}">
                <a16:creationId xmlns:a16="http://schemas.microsoft.com/office/drawing/2014/main" id="{478CA079-56C9-2E6C-4F3A-3C0E19999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3600" y="4165461"/>
            <a:ext cx="37084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2371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{8366F2A6-A966-464C-942C-A0D4A0E5B2F4}tf10001069</Template>
  <TotalTime>15</TotalTime>
  <Words>89</Words>
  <Application>Microsoft Macintosh PowerPoint</Application>
  <PresentationFormat>Широкоэкранный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Helvetica</vt:lpstr>
      <vt:lpstr>Wingdings 3</vt:lpstr>
      <vt:lpstr>Легкий дым</vt:lpstr>
      <vt:lpstr>МБОУ г. Иркутска СОШ №2 им. М. С. Вишнякова</vt:lpstr>
      <vt:lpstr>Акция «Голубь мира»</vt:lpstr>
      <vt:lpstr>Также, акция «Голубь мира» была проведена для учеников начальной школы. Акция поможет детям понять важность мира, дружбы и взаимопонимания. Голубь как символ мира учит детей ценить спокойствие и согласие. Через творчество и игры дети могут узнать о том, как важно избегать конфликтов и решать проблемы мирным путем.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г. Иркутска СОШ №2 им. М. С. Вишнякова</dc:title>
  <dc:creator>y</dc:creator>
  <cp:lastModifiedBy>y</cp:lastModifiedBy>
  <cp:revision>2</cp:revision>
  <dcterms:created xsi:type="dcterms:W3CDTF">2024-09-15T10:03:20Z</dcterms:created>
  <dcterms:modified xsi:type="dcterms:W3CDTF">2024-09-15T13:37:26Z</dcterms:modified>
</cp:coreProperties>
</file>